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6" r:id="rId1"/>
  </p:sldMasterIdLst>
  <p:notesMasterIdLst>
    <p:notesMasterId r:id="rId3"/>
  </p:notesMasterIdLst>
  <p:sldIdLst>
    <p:sldId id="304" r:id="rId2"/>
  </p:sldIdLst>
  <p:sldSz cx="16106775" cy="802481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24" userDrawn="1">
          <p15:clr>
            <a:srgbClr val="A4A3A4"/>
          </p15:clr>
        </p15:guide>
        <p15:guide id="2" pos="4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BCBCB"/>
    <a:srgbClr val="CCCC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33" autoAdjust="0"/>
    <p:restoredTop sz="94660"/>
  </p:normalViewPr>
  <p:slideViewPr>
    <p:cSldViewPr snapToGrid="0" showGuides="1">
      <p:cViewPr>
        <p:scale>
          <a:sx n="66" d="100"/>
          <a:sy n="66" d="100"/>
        </p:scale>
        <p:origin x="2094" y="1896"/>
      </p:cViewPr>
      <p:guideLst>
        <p:guide orient="horz" pos="724"/>
        <p:guide pos="4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EDEF3B-EEFC-45A8-BBCD-CA1847EDE139}" type="datetimeFigureOut">
              <a:rPr lang="zh-CN" altLang="en-US" smtClean="0"/>
              <a:t>2025/7/12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33375" y="1143000"/>
            <a:ext cx="61912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97FD42-B003-4E4F-947E-7F93236E115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58044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765519" rtl="0" eaLnBrk="1" latinLnBrk="0" hangingPunct="1">
      <a:defRPr sz="1005" kern="1200">
        <a:solidFill>
          <a:schemeClr val="tx1"/>
        </a:solidFill>
        <a:latin typeface="+mn-lt"/>
        <a:ea typeface="+mn-ea"/>
        <a:cs typeface="+mn-cs"/>
      </a:defRPr>
    </a:lvl1pPr>
    <a:lvl2pPr marL="382759" algn="l" defTabSz="765519" rtl="0" eaLnBrk="1" latinLnBrk="0" hangingPunct="1">
      <a:defRPr sz="1005" kern="1200">
        <a:solidFill>
          <a:schemeClr val="tx1"/>
        </a:solidFill>
        <a:latin typeface="+mn-lt"/>
        <a:ea typeface="+mn-ea"/>
        <a:cs typeface="+mn-cs"/>
      </a:defRPr>
    </a:lvl2pPr>
    <a:lvl3pPr marL="765519" algn="l" defTabSz="765519" rtl="0" eaLnBrk="1" latinLnBrk="0" hangingPunct="1">
      <a:defRPr sz="1005" kern="1200">
        <a:solidFill>
          <a:schemeClr val="tx1"/>
        </a:solidFill>
        <a:latin typeface="+mn-lt"/>
        <a:ea typeface="+mn-ea"/>
        <a:cs typeface="+mn-cs"/>
      </a:defRPr>
    </a:lvl3pPr>
    <a:lvl4pPr marL="1148275" algn="l" defTabSz="765519" rtl="0" eaLnBrk="1" latinLnBrk="0" hangingPunct="1">
      <a:defRPr sz="1005" kern="1200">
        <a:solidFill>
          <a:schemeClr val="tx1"/>
        </a:solidFill>
        <a:latin typeface="+mn-lt"/>
        <a:ea typeface="+mn-ea"/>
        <a:cs typeface="+mn-cs"/>
      </a:defRPr>
    </a:lvl4pPr>
    <a:lvl5pPr marL="1531033" algn="l" defTabSz="765519" rtl="0" eaLnBrk="1" latinLnBrk="0" hangingPunct="1">
      <a:defRPr sz="1005" kern="1200">
        <a:solidFill>
          <a:schemeClr val="tx1"/>
        </a:solidFill>
        <a:latin typeface="+mn-lt"/>
        <a:ea typeface="+mn-ea"/>
        <a:cs typeface="+mn-cs"/>
      </a:defRPr>
    </a:lvl5pPr>
    <a:lvl6pPr marL="1913792" algn="l" defTabSz="765519" rtl="0" eaLnBrk="1" latinLnBrk="0" hangingPunct="1">
      <a:defRPr sz="1005" kern="1200">
        <a:solidFill>
          <a:schemeClr val="tx1"/>
        </a:solidFill>
        <a:latin typeface="+mn-lt"/>
        <a:ea typeface="+mn-ea"/>
        <a:cs typeface="+mn-cs"/>
      </a:defRPr>
    </a:lvl6pPr>
    <a:lvl7pPr marL="2296551" algn="l" defTabSz="765519" rtl="0" eaLnBrk="1" latinLnBrk="0" hangingPunct="1">
      <a:defRPr sz="1005" kern="1200">
        <a:solidFill>
          <a:schemeClr val="tx1"/>
        </a:solidFill>
        <a:latin typeface="+mn-lt"/>
        <a:ea typeface="+mn-ea"/>
        <a:cs typeface="+mn-cs"/>
      </a:defRPr>
    </a:lvl7pPr>
    <a:lvl8pPr marL="2679307" algn="l" defTabSz="765519" rtl="0" eaLnBrk="1" latinLnBrk="0" hangingPunct="1">
      <a:defRPr sz="1005" kern="1200">
        <a:solidFill>
          <a:schemeClr val="tx1"/>
        </a:solidFill>
        <a:latin typeface="+mn-lt"/>
        <a:ea typeface="+mn-ea"/>
        <a:cs typeface="+mn-cs"/>
      </a:defRPr>
    </a:lvl8pPr>
    <a:lvl9pPr marL="3062067" algn="l" defTabSz="765519" rtl="0" eaLnBrk="1" latinLnBrk="0" hangingPunct="1">
      <a:defRPr sz="1005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13347" y="1313321"/>
            <a:ext cx="12080081" cy="2793824"/>
          </a:xfrm>
        </p:spPr>
        <p:txBody>
          <a:bodyPr anchor="b"/>
          <a:lstStyle>
            <a:lvl1pPr algn="ctr">
              <a:defRPr sz="7021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13347" y="4214885"/>
            <a:ext cx="12080081" cy="1937472"/>
          </a:xfrm>
        </p:spPr>
        <p:txBody>
          <a:bodyPr/>
          <a:lstStyle>
            <a:lvl1pPr marL="0" indent="0" algn="ctr">
              <a:buNone/>
              <a:defRPr sz="2808"/>
            </a:lvl1pPr>
            <a:lvl2pPr marL="534970" indent="0" algn="ctr">
              <a:buNone/>
              <a:defRPr sz="2340"/>
            </a:lvl2pPr>
            <a:lvl3pPr marL="1069939" indent="0" algn="ctr">
              <a:buNone/>
              <a:defRPr sz="2106"/>
            </a:lvl3pPr>
            <a:lvl4pPr marL="1604909" indent="0" algn="ctr">
              <a:buNone/>
              <a:defRPr sz="1872"/>
            </a:lvl4pPr>
            <a:lvl5pPr marL="2139879" indent="0" algn="ctr">
              <a:buNone/>
              <a:defRPr sz="1872"/>
            </a:lvl5pPr>
            <a:lvl6pPr marL="2674849" indent="0" algn="ctr">
              <a:buNone/>
              <a:defRPr sz="1872"/>
            </a:lvl6pPr>
            <a:lvl7pPr marL="3209818" indent="0" algn="ctr">
              <a:buNone/>
              <a:defRPr sz="1872"/>
            </a:lvl7pPr>
            <a:lvl8pPr marL="3744788" indent="0" algn="ctr">
              <a:buNone/>
              <a:defRPr sz="1872"/>
            </a:lvl8pPr>
            <a:lvl9pPr marL="4279758" indent="0" algn="ctr">
              <a:buNone/>
              <a:defRPr sz="1872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6DC12-588E-4FC6-9F9A-DED2A9B56F20}" type="datetimeFigureOut">
              <a:rPr lang="zh-CN" altLang="en-US" smtClean="0"/>
              <a:t>2025/7/12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7ACCD-85A9-4C88-BBC9-D5EB06980F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9001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6DC12-588E-4FC6-9F9A-DED2A9B56F20}" type="datetimeFigureOut">
              <a:rPr lang="zh-CN" altLang="en-US" smtClean="0"/>
              <a:t>2025/7/12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7ACCD-85A9-4C88-BBC9-D5EB06980F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98616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526411" y="427247"/>
            <a:ext cx="3473023" cy="680065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07341" y="427247"/>
            <a:ext cx="10217735" cy="680065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6DC12-588E-4FC6-9F9A-DED2A9B56F20}" type="datetimeFigureOut">
              <a:rPr lang="zh-CN" altLang="en-US" smtClean="0"/>
              <a:t>2025/7/12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7ACCD-85A9-4C88-BBC9-D5EB06980F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94997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6DC12-588E-4FC6-9F9A-DED2A9B56F20}" type="datetimeFigureOut">
              <a:rPr lang="zh-CN" altLang="en-US" smtClean="0"/>
              <a:t>2025/7/12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7ACCD-85A9-4C88-BBC9-D5EB06980F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5760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8952" y="2000631"/>
            <a:ext cx="13892093" cy="3338099"/>
          </a:xfrm>
        </p:spPr>
        <p:txBody>
          <a:bodyPr anchor="b"/>
          <a:lstStyle>
            <a:lvl1pPr>
              <a:defRPr sz="7021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8952" y="5370310"/>
            <a:ext cx="13892093" cy="1755427"/>
          </a:xfrm>
        </p:spPr>
        <p:txBody>
          <a:bodyPr/>
          <a:lstStyle>
            <a:lvl1pPr marL="0" indent="0">
              <a:buNone/>
              <a:defRPr sz="2808">
                <a:solidFill>
                  <a:schemeClr val="tx1">
                    <a:tint val="75000"/>
                  </a:schemeClr>
                </a:solidFill>
              </a:defRPr>
            </a:lvl1pPr>
            <a:lvl2pPr marL="534970" indent="0">
              <a:buNone/>
              <a:defRPr sz="2340">
                <a:solidFill>
                  <a:schemeClr val="tx1">
                    <a:tint val="75000"/>
                  </a:schemeClr>
                </a:solidFill>
              </a:defRPr>
            </a:lvl2pPr>
            <a:lvl3pPr marL="1069939" indent="0">
              <a:buNone/>
              <a:defRPr sz="2106">
                <a:solidFill>
                  <a:schemeClr val="tx1">
                    <a:tint val="75000"/>
                  </a:schemeClr>
                </a:solidFill>
              </a:defRPr>
            </a:lvl3pPr>
            <a:lvl4pPr marL="1604909" indent="0">
              <a:buNone/>
              <a:defRPr sz="1872">
                <a:solidFill>
                  <a:schemeClr val="tx1">
                    <a:tint val="75000"/>
                  </a:schemeClr>
                </a:solidFill>
              </a:defRPr>
            </a:lvl4pPr>
            <a:lvl5pPr marL="2139879" indent="0">
              <a:buNone/>
              <a:defRPr sz="1872">
                <a:solidFill>
                  <a:schemeClr val="tx1">
                    <a:tint val="75000"/>
                  </a:schemeClr>
                </a:solidFill>
              </a:defRPr>
            </a:lvl5pPr>
            <a:lvl6pPr marL="2674849" indent="0">
              <a:buNone/>
              <a:defRPr sz="1872">
                <a:solidFill>
                  <a:schemeClr val="tx1">
                    <a:tint val="75000"/>
                  </a:schemeClr>
                </a:solidFill>
              </a:defRPr>
            </a:lvl6pPr>
            <a:lvl7pPr marL="3209818" indent="0">
              <a:buNone/>
              <a:defRPr sz="1872">
                <a:solidFill>
                  <a:schemeClr val="tx1">
                    <a:tint val="75000"/>
                  </a:schemeClr>
                </a:solidFill>
              </a:defRPr>
            </a:lvl7pPr>
            <a:lvl8pPr marL="3744788" indent="0">
              <a:buNone/>
              <a:defRPr sz="1872">
                <a:solidFill>
                  <a:schemeClr val="tx1">
                    <a:tint val="75000"/>
                  </a:schemeClr>
                </a:solidFill>
              </a:defRPr>
            </a:lvl8pPr>
            <a:lvl9pPr marL="4279758" indent="0">
              <a:buNone/>
              <a:defRPr sz="187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6DC12-588E-4FC6-9F9A-DED2A9B56F20}" type="datetimeFigureOut">
              <a:rPr lang="zh-CN" altLang="en-US" smtClean="0"/>
              <a:t>2025/7/12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7ACCD-85A9-4C88-BBC9-D5EB06980F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03897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7341" y="2136235"/>
            <a:ext cx="6845379" cy="509167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54055" y="2136235"/>
            <a:ext cx="6845379" cy="509167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6DC12-588E-4FC6-9F9A-DED2A9B56F20}" type="datetimeFigureOut">
              <a:rPr lang="zh-CN" altLang="en-US" smtClean="0"/>
              <a:t>2025/7/12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7ACCD-85A9-4C88-BBC9-D5EB06980F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62827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9439" y="427248"/>
            <a:ext cx="13892093" cy="155109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9439" y="1967194"/>
            <a:ext cx="6813920" cy="964092"/>
          </a:xfrm>
        </p:spPr>
        <p:txBody>
          <a:bodyPr anchor="b"/>
          <a:lstStyle>
            <a:lvl1pPr marL="0" indent="0">
              <a:buNone/>
              <a:defRPr sz="2808" b="1"/>
            </a:lvl1pPr>
            <a:lvl2pPr marL="534970" indent="0">
              <a:buNone/>
              <a:defRPr sz="2340" b="1"/>
            </a:lvl2pPr>
            <a:lvl3pPr marL="1069939" indent="0">
              <a:buNone/>
              <a:defRPr sz="2106" b="1"/>
            </a:lvl3pPr>
            <a:lvl4pPr marL="1604909" indent="0">
              <a:buNone/>
              <a:defRPr sz="1872" b="1"/>
            </a:lvl4pPr>
            <a:lvl5pPr marL="2139879" indent="0">
              <a:buNone/>
              <a:defRPr sz="1872" b="1"/>
            </a:lvl5pPr>
            <a:lvl6pPr marL="2674849" indent="0">
              <a:buNone/>
              <a:defRPr sz="1872" b="1"/>
            </a:lvl6pPr>
            <a:lvl7pPr marL="3209818" indent="0">
              <a:buNone/>
              <a:defRPr sz="1872" b="1"/>
            </a:lvl7pPr>
            <a:lvl8pPr marL="3744788" indent="0">
              <a:buNone/>
              <a:defRPr sz="1872" b="1"/>
            </a:lvl8pPr>
            <a:lvl9pPr marL="4279758" indent="0">
              <a:buNone/>
              <a:defRPr sz="1872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9439" y="2931286"/>
            <a:ext cx="6813920" cy="431148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154055" y="1967194"/>
            <a:ext cx="6847477" cy="964092"/>
          </a:xfrm>
        </p:spPr>
        <p:txBody>
          <a:bodyPr anchor="b"/>
          <a:lstStyle>
            <a:lvl1pPr marL="0" indent="0">
              <a:buNone/>
              <a:defRPr sz="2808" b="1"/>
            </a:lvl1pPr>
            <a:lvl2pPr marL="534970" indent="0">
              <a:buNone/>
              <a:defRPr sz="2340" b="1"/>
            </a:lvl2pPr>
            <a:lvl3pPr marL="1069939" indent="0">
              <a:buNone/>
              <a:defRPr sz="2106" b="1"/>
            </a:lvl3pPr>
            <a:lvl4pPr marL="1604909" indent="0">
              <a:buNone/>
              <a:defRPr sz="1872" b="1"/>
            </a:lvl4pPr>
            <a:lvl5pPr marL="2139879" indent="0">
              <a:buNone/>
              <a:defRPr sz="1872" b="1"/>
            </a:lvl5pPr>
            <a:lvl6pPr marL="2674849" indent="0">
              <a:buNone/>
              <a:defRPr sz="1872" b="1"/>
            </a:lvl6pPr>
            <a:lvl7pPr marL="3209818" indent="0">
              <a:buNone/>
              <a:defRPr sz="1872" b="1"/>
            </a:lvl7pPr>
            <a:lvl8pPr marL="3744788" indent="0">
              <a:buNone/>
              <a:defRPr sz="1872" b="1"/>
            </a:lvl8pPr>
            <a:lvl9pPr marL="4279758" indent="0">
              <a:buNone/>
              <a:defRPr sz="1872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8154055" y="2931286"/>
            <a:ext cx="6847477" cy="431148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6DC12-588E-4FC6-9F9A-DED2A9B56F20}" type="datetimeFigureOut">
              <a:rPr lang="zh-CN" altLang="en-US" smtClean="0"/>
              <a:t>2025/7/12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7ACCD-85A9-4C88-BBC9-D5EB06980F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90282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6DC12-588E-4FC6-9F9A-DED2A9B56F20}" type="datetimeFigureOut">
              <a:rPr lang="zh-CN" altLang="en-US" smtClean="0"/>
              <a:t>2025/7/12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7ACCD-85A9-4C88-BBC9-D5EB06980F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5571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6DC12-588E-4FC6-9F9A-DED2A9B56F20}" type="datetimeFigureOut">
              <a:rPr lang="zh-CN" altLang="en-US" smtClean="0"/>
              <a:t>2025/7/12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7ACCD-85A9-4C88-BBC9-D5EB06980F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78501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9439" y="534988"/>
            <a:ext cx="5194854" cy="1872456"/>
          </a:xfrm>
        </p:spPr>
        <p:txBody>
          <a:bodyPr anchor="b"/>
          <a:lstStyle>
            <a:lvl1pPr>
              <a:defRPr sz="3744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7477" y="1155425"/>
            <a:ext cx="8154055" cy="5702818"/>
          </a:xfrm>
        </p:spPr>
        <p:txBody>
          <a:bodyPr/>
          <a:lstStyle>
            <a:lvl1pPr>
              <a:defRPr sz="3744"/>
            </a:lvl1pPr>
            <a:lvl2pPr>
              <a:defRPr sz="3276"/>
            </a:lvl2pPr>
            <a:lvl3pPr>
              <a:defRPr sz="2808"/>
            </a:lvl3pPr>
            <a:lvl4pPr>
              <a:defRPr sz="2340"/>
            </a:lvl4pPr>
            <a:lvl5pPr>
              <a:defRPr sz="2340"/>
            </a:lvl5pPr>
            <a:lvl6pPr>
              <a:defRPr sz="2340"/>
            </a:lvl6pPr>
            <a:lvl7pPr>
              <a:defRPr sz="2340"/>
            </a:lvl7pPr>
            <a:lvl8pPr>
              <a:defRPr sz="2340"/>
            </a:lvl8pPr>
            <a:lvl9pPr>
              <a:defRPr sz="234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09439" y="2407444"/>
            <a:ext cx="5194854" cy="4460088"/>
          </a:xfrm>
        </p:spPr>
        <p:txBody>
          <a:bodyPr/>
          <a:lstStyle>
            <a:lvl1pPr marL="0" indent="0">
              <a:buNone/>
              <a:defRPr sz="1872"/>
            </a:lvl1pPr>
            <a:lvl2pPr marL="534970" indent="0">
              <a:buNone/>
              <a:defRPr sz="1638"/>
            </a:lvl2pPr>
            <a:lvl3pPr marL="1069939" indent="0">
              <a:buNone/>
              <a:defRPr sz="1404"/>
            </a:lvl3pPr>
            <a:lvl4pPr marL="1604909" indent="0">
              <a:buNone/>
              <a:defRPr sz="1170"/>
            </a:lvl4pPr>
            <a:lvl5pPr marL="2139879" indent="0">
              <a:buNone/>
              <a:defRPr sz="1170"/>
            </a:lvl5pPr>
            <a:lvl6pPr marL="2674849" indent="0">
              <a:buNone/>
              <a:defRPr sz="1170"/>
            </a:lvl6pPr>
            <a:lvl7pPr marL="3209818" indent="0">
              <a:buNone/>
              <a:defRPr sz="1170"/>
            </a:lvl7pPr>
            <a:lvl8pPr marL="3744788" indent="0">
              <a:buNone/>
              <a:defRPr sz="1170"/>
            </a:lvl8pPr>
            <a:lvl9pPr marL="4279758" indent="0">
              <a:buNone/>
              <a:defRPr sz="117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6DC12-588E-4FC6-9F9A-DED2A9B56F20}" type="datetimeFigureOut">
              <a:rPr lang="zh-CN" altLang="en-US" smtClean="0"/>
              <a:t>2025/7/12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7ACCD-85A9-4C88-BBC9-D5EB06980F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92360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9439" y="534988"/>
            <a:ext cx="5194854" cy="1872456"/>
          </a:xfrm>
        </p:spPr>
        <p:txBody>
          <a:bodyPr anchor="b"/>
          <a:lstStyle>
            <a:lvl1pPr>
              <a:defRPr sz="3744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47477" y="1155425"/>
            <a:ext cx="8154055" cy="5702818"/>
          </a:xfrm>
        </p:spPr>
        <p:txBody>
          <a:bodyPr anchor="t"/>
          <a:lstStyle>
            <a:lvl1pPr marL="0" indent="0">
              <a:buNone/>
              <a:defRPr sz="3744"/>
            </a:lvl1pPr>
            <a:lvl2pPr marL="534970" indent="0">
              <a:buNone/>
              <a:defRPr sz="3276"/>
            </a:lvl2pPr>
            <a:lvl3pPr marL="1069939" indent="0">
              <a:buNone/>
              <a:defRPr sz="2808"/>
            </a:lvl3pPr>
            <a:lvl4pPr marL="1604909" indent="0">
              <a:buNone/>
              <a:defRPr sz="2340"/>
            </a:lvl4pPr>
            <a:lvl5pPr marL="2139879" indent="0">
              <a:buNone/>
              <a:defRPr sz="2340"/>
            </a:lvl5pPr>
            <a:lvl6pPr marL="2674849" indent="0">
              <a:buNone/>
              <a:defRPr sz="2340"/>
            </a:lvl6pPr>
            <a:lvl7pPr marL="3209818" indent="0">
              <a:buNone/>
              <a:defRPr sz="2340"/>
            </a:lvl7pPr>
            <a:lvl8pPr marL="3744788" indent="0">
              <a:buNone/>
              <a:defRPr sz="2340"/>
            </a:lvl8pPr>
            <a:lvl9pPr marL="4279758" indent="0">
              <a:buNone/>
              <a:defRPr sz="234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09439" y="2407444"/>
            <a:ext cx="5194854" cy="4460088"/>
          </a:xfrm>
        </p:spPr>
        <p:txBody>
          <a:bodyPr/>
          <a:lstStyle>
            <a:lvl1pPr marL="0" indent="0">
              <a:buNone/>
              <a:defRPr sz="1872"/>
            </a:lvl1pPr>
            <a:lvl2pPr marL="534970" indent="0">
              <a:buNone/>
              <a:defRPr sz="1638"/>
            </a:lvl2pPr>
            <a:lvl3pPr marL="1069939" indent="0">
              <a:buNone/>
              <a:defRPr sz="1404"/>
            </a:lvl3pPr>
            <a:lvl4pPr marL="1604909" indent="0">
              <a:buNone/>
              <a:defRPr sz="1170"/>
            </a:lvl4pPr>
            <a:lvl5pPr marL="2139879" indent="0">
              <a:buNone/>
              <a:defRPr sz="1170"/>
            </a:lvl5pPr>
            <a:lvl6pPr marL="2674849" indent="0">
              <a:buNone/>
              <a:defRPr sz="1170"/>
            </a:lvl6pPr>
            <a:lvl7pPr marL="3209818" indent="0">
              <a:buNone/>
              <a:defRPr sz="1170"/>
            </a:lvl7pPr>
            <a:lvl8pPr marL="3744788" indent="0">
              <a:buNone/>
              <a:defRPr sz="1170"/>
            </a:lvl8pPr>
            <a:lvl9pPr marL="4279758" indent="0">
              <a:buNone/>
              <a:defRPr sz="117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6DC12-588E-4FC6-9F9A-DED2A9B56F20}" type="datetimeFigureOut">
              <a:rPr lang="zh-CN" altLang="en-US" smtClean="0"/>
              <a:t>2025/7/12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7ACCD-85A9-4C88-BBC9-D5EB06980F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45940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07341" y="427248"/>
            <a:ext cx="13892093" cy="15510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7341" y="2136235"/>
            <a:ext cx="13892093" cy="50916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07341" y="7437813"/>
            <a:ext cx="3624024" cy="4272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56DC12-588E-4FC6-9F9A-DED2A9B56F20}" type="datetimeFigureOut">
              <a:rPr lang="zh-CN" altLang="en-US" smtClean="0"/>
              <a:t>2025/7/12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335369" y="7437813"/>
            <a:ext cx="5436037" cy="4272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75410" y="7437813"/>
            <a:ext cx="3624024" cy="4272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D7ACCD-85A9-4C88-BBC9-D5EB06980F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92878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xStyles>
    <p:titleStyle>
      <a:lvl1pPr algn="l" defTabSz="1069939" rtl="0" eaLnBrk="1" latinLnBrk="0" hangingPunct="1">
        <a:lnSpc>
          <a:spcPct val="90000"/>
        </a:lnSpc>
        <a:spcBef>
          <a:spcPct val="0"/>
        </a:spcBef>
        <a:buNone/>
        <a:defRPr sz="514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67485" indent="-267485" algn="l" defTabSz="1069939" rtl="0" eaLnBrk="1" latinLnBrk="0" hangingPunct="1">
        <a:lnSpc>
          <a:spcPct val="90000"/>
        </a:lnSpc>
        <a:spcBef>
          <a:spcPts val="1170"/>
        </a:spcBef>
        <a:buFont typeface="Arial" panose="020B0604020202020204" pitchFamily="34" charset="0"/>
        <a:buChar char="•"/>
        <a:defRPr sz="3276" kern="1200">
          <a:solidFill>
            <a:schemeClr val="tx1"/>
          </a:solidFill>
          <a:latin typeface="+mn-lt"/>
          <a:ea typeface="+mn-ea"/>
          <a:cs typeface="+mn-cs"/>
        </a:defRPr>
      </a:lvl1pPr>
      <a:lvl2pPr marL="802455" indent="-267485" algn="l" defTabSz="1069939" rtl="0" eaLnBrk="1" latinLnBrk="0" hangingPunct="1">
        <a:lnSpc>
          <a:spcPct val="90000"/>
        </a:lnSpc>
        <a:spcBef>
          <a:spcPts val="585"/>
        </a:spcBef>
        <a:buFont typeface="Arial" panose="020B0604020202020204" pitchFamily="34" charset="0"/>
        <a:buChar char="•"/>
        <a:defRPr sz="2808" kern="1200">
          <a:solidFill>
            <a:schemeClr val="tx1"/>
          </a:solidFill>
          <a:latin typeface="+mn-lt"/>
          <a:ea typeface="+mn-ea"/>
          <a:cs typeface="+mn-cs"/>
        </a:defRPr>
      </a:lvl2pPr>
      <a:lvl3pPr marL="1337424" indent="-267485" algn="l" defTabSz="1069939" rtl="0" eaLnBrk="1" latinLnBrk="0" hangingPunct="1">
        <a:lnSpc>
          <a:spcPct val="90000"/>
        </a:lnSpc>
        <a:spcBef>
          <a:spcPts val="585"/>
        </a:spcBef>
        <a:buFont typeface="Arial" panose="020B0604020202020204" pitchFamily="34" charset="0"/>
        <a:buChar char="•"/>
        <a:defRPr sz="2340" kern="1200">
          <a:solidFill>
            <a:schemeClr val="tx1"/>
          </a:solidFill>
          <a:latin typeface="+mn-lt"/>
          <a:ea typeface="+mn-ea"/>
          <a:cs typeface="+mn-cs"/>
        </a:defRPr>
      </a:lvl3pPr>
      <a:lvl4pPr marL="1872394" indent="-267485" algn="l" defTabSz="1069939" rtl="0" eaLnBrk="1" latinLnBrk="0" hangingPunct="1">
        <a:lnSpc>
          <a:spcPct val="90000"/>
        </a:lnSpc>
        <a:spcBef>
          <a:spcPts val="585"/>
        </a:spcBef>
        <a:buFont typeface="Arial" panose="020B0604020202020204" pitchFamily="34" charset="0"/>
        <a:buChar char="•"/>
        <a:defRPr sz="2106" kern="1200">
          <a:solidFill>
            <a:schemeClr val="tx1"/>
          </a:solidFill>
          <a:latin typeface="+mn-lt"/>
          <a:ea typeface="+mn-ea"/>
          <a:cs typeface="+mn-cs"/>
        </a:defRPr>
      </a:lvl4pPr>
      <a:lvl5pPr marL="2407364" indent="-267485" algn="l" defTabSz="1069939" rtl="0" eaLnBrk="1" latinLnBrk="0" hangingPunct="1">
        <a:lnSpc>
          <a:spcPct val="90000"/>
        </a:lnSpc>
        <a:spcBef>
          <a:spcPts val="585"/>
        </a:spcBef>
        <a:buFont typeface="Arial" panose="020B0604020202020204" pitchFamily="34" charset="0"/>
        <a:buChar char="•"/>
        <a:defRPr sz="2106" kern="1200">
          <a:solidFill>
            <a:schemeClr val="tx1"/>
          </a:solidFill>
          <a:latin typeface="+mn-lt"/>
          <a:ea typeface="+mn-ea"/>
          <a:cs typeface="+mn-cs"/>
        </a:defRPr>
      </a:lvl5pPr>
      <a:lvl6pPr marL="2942333" indent="-267485" algn="l" defTabSz="1069939" rtl="0" eaLnBrk="1" latinLnBrk="0" hangingPunct="1">
        <a:lnSpc>
          <a:spcPct val="90000"/>
        </a:lnSpc>
        <a:spcBef>
          <a:spcPts val="585"/>
        </a:spcBef>
        <a:buFont typeface="Arial" panose="020B0604020202020204" pitchFamily="34" charset="0"/>
        <a:buChar char="•"/>
        <a:defRPr sz="2106" kern="1200">
          <a:solidFill>
            <a:schemeClr val="tx1"/>
          </a:solidFill>
          <a:latin typeface="+mn-lt"/>
          <a:ea typeface="+mn-ea"/>
          <a:cs typeface="+mn-cs"/>
        </a:defRPr>
      </a:lvl6pPr>
      <a:lvl7pPr marL="3477303" indent="-267485" algn="l" defTabSz="1069939" rtl="0" eaLnBrk="1" latinLnBrk="0" hangingPunct="1">
        <a:lnSpc>
          <a:spcPct val="90000"/>
        </a:lnSpc>
        <a:spcBef>
          <a:spcPts val="585"/>
        </a:spcBef>
        <a:buFont typeface="Arial" panose="020B0604020202020204" pitchFamily="34" charset="0"/>
        <a:buChar char="•"/>
        <a:defRPr sz="2106" kern="1200">
          <a:solidFill>
            <a:schemeClr val="tx1"/>
          </a:solidFill>
          <a:latin typeface="+mn-lt"/>
          <a:ea typeface="+mn-ea"/>
          <a:cs typeface="+mn-cs"/>
        </a:defRPr>
      </a:lvl7pPr>
      <a:lvl8pPr marL="4012273" indent="-267485" algn="l" defTabSz="1069939" rtl="0" eaLnBrk="1" latinLnBrk="0" hangingPunct="1">
        <a:lnSpc>
          <a:spcPct val="90000"/>
        </a:lnSpc>
        <a:spcBef>
          <a:spcPts val="585"/>
        </a:spcBef>
        <a:buFont typeface="Arial" panose="020B0604020202020204" pitchFamily="34" charset="0"/>
        <a:buChar char="•"/>
        <a:defRPr sz="2106" kern="1200">
          <a:solidFill>
            <a:schemeClr val="tx1"/>
          </a:solidFill>
          <a:latin typeface="+mn-lt"/>
          <a:ea typeface="+mn-ea"/>
          <a:cs typeface="+mn-cs"/>
        </a:defRPr>
      </a:lvl8pPr>
      <a:lvl9pPr marL="4547243" indent="-267485" algn="l" defTabSz="1069939" rtl="0" eaLnBrk="1" latinLnBrk="0" hangingPunct="1">
        <a:lnSpc>
          <a:spcPct val="90000"/>
        </a:lnSpc>
        <a:spcBef>
          <a:spcPts val="585"/>
        </a:spcBef>
        <a:buFont typeface="Arial" panose="020B0604020202020204" pitchFamily="34" charset="0"/>
        <a:buChar char="•"/>
        <a:defRPr sz="210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69939" rtl="0" eaLnBrk="1" latinLnBrk="0" hangingPunct="1">
        <a:defRPr sz="2106" kern="1200">
          <a:solidFill>
            <a:schemeClr val="tx1"/>
          </a:solidFill>
          <a:latin typeface="+mn-lt"/>
          <a:ea typeface="+mn-ea"/>
          <a:cs typeface="+mn-cs"/>
        </a:defRPr>
      </a:lvl1pPr>
      <a:lvl2pPr marL="534970" algn="l" defTabSz="1069939" rtl="0" eaLnBrk="1" latinLnBrk="0" hangingPunct="1">
        <a:defRPr sz="2106" kern="1200">
          <a:solidFill>
            <a:schemeClr val="tx1"/>
          </a:solidFill>
          <a:latin typeface="+mn-lt"/>
          <a:ea typeface="+mn-ea"/>
          <a:cs typeface="+mn-cs"/>
        </a:defRPr>
      </a:lvl2pPr>
      <a:lvl3pPr marL="1069939" algn="l" defTabSz="1069939" rtl="0" eaLnBrk="1" latinLnBrk="0" hangingPunct="1">
        <a:defRPr sz="2106" kern="1200">
          <a:solidFill>
            <a:schemeClr val="tx1"/>
          </a:solidFill>
          <a:latin typeface="+mn-lt"/>
          <a:ea typeface="+mn-ea"/>
          <a:cs typeface="+mn-cs"/>
        </a:defRPr>
      </a:lvl3pPr>
      <a:lvl4pPr marL="1604909" algn="l" defTabSz="1069939" rtl="0" eaLnBrk="1" latinLnBrk="0" hangingPunct="1">
        <a:defRPr sz="2106" kern="1200">
          <a:solidFill>
            <a:schemeClr val="tx1"/>
          </a:solidFill>
          <a:latin typeface="+mn-lt"/>
          <a:ea typeface="+mn-ea"/>
          <a:cs typeface="+mn-cs"/>
        </a:defRPr>
      </a:lvl4pPr>
      <a:lvl5pPr marL="2139879" algn="l" defTabSz="1069939" rtl="0" eaLnBrk="1" latinLnBrk="0" hangingPunct="1">
        <a:defRPr sz="2106" kern="1200">
          <a:solidFill>
            <a:schemeClr val="tx1"/>
          </a:solidFill>
          <a:latin typeface="+mn-lt"/>
          <a:ea typeface="+mn-ea"/>
          <a:cs typeface="+mn-cs"/>
        </a:defRPr>
      </a:lvl5pPr>
      <a:lvl6pPr marL="2674849" algn="l" defTabSz="1069939" rtl="0" eaLnBrk="1" latinLnBrk="0" hangingPunct="1">
        <a:defRPr sz="2106" kern="1200">
          <a:solidFill>
            <a:schemeClr val="tx1"/>
          </a:solidFill>
          <a:latin typeface="+mn-lt"/>
          <a:ea typeface="+mn-ea"/>
          <a:cs typeface="+mn-cs"/>
        </a:defRPr>
      </a:lvl6pPr>
      <a:lvl7pPr marL="3209818" algn="l" defTabSz="1069939" rtl="0" eaLnBrk="1" latinLnBrk="0" hangingPunct="1">
        <a:defRPr sz="2106" kern="1200">
          <a:solidFill>
            <a:schemeClr val="tx1"/>
          </a:solidFill>
          <a:latin typeface="+mn-lt"/>
          <a:ea typeface="+mn-ea"/>
          <a:cs typeface="+mn-cs"/>
        </a:defRPr>
      </a:lvl7pPr>
      <a:lvl8pPr marL="3744788" algn="l" defTabSz="1069939" rtl="0" eaLnBrk="1" latinLnBrk="0" hangingPunct="1">
        <a:defRPr sz="2106" kern="1200">
          <a:solidFill>
            <a:schemeClr val="tx1"/>
          </a:solidFill>
          <a:latin typeface="+mn-lt"/>
          <a:ea typeface="+mn-ea"/>
          <a:cs typeface="+mn-cs"/>
        </a:defRPr>
      </a:lvl8pPr>
      <a:lvl9pPr marL="4279758" algn="l" defTabSz="1069939" rtl="0" eaLnBrk="1" latinLnBrk="0" hangingPunct="1">
        <a:defRPr sz="210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9" Type="http://schemas.openxmlformats.org/officeDocument/2006/relationships/image" Target="../media/image38.png"/><Relationship Id="rId21" Type="http://schemas.openxmlformats.org/officeDocument/2006/relationships/image" Target="../media/image20.png"/><Relationship Id="rId34" Type="http://schemas.openxmlformats.org/officeDocument/2006/relationships/image" Target="../media/image33.png"/><Relationship Id="rId42" Type="http://schemas.openxmlformats.org/officeDocument/2006/relationships/image" Target="../media/image41.png"/><Relationship Id="rId47" Type="http://schemas.openxmlformats.org/officeDocument/2006/relationships/image" Target="../media/image46.png"/><Relationship Id="rId50" Type="http://schemas.openxmlformats.org/officeDocument/2006/relationships/image" Target="../media/image49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9" Type="http://schemas.openxmlformats.org/officeDocument/2006/relationships/image" Target="../media/image28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32" Type="http://schemas.openxmlformats.org/officeDocument/2006/relationships/image" Target="../media/image31.png"/><Relationship Id="rId37" Type="http://schemas.openxmlformats.org/officeDocument/2006/relationships/image" Target="../media/image36.png"/><Relationship Id="rId40" Type="http://schemas.openxmlformats.org/officeDocument/2006/relationships/image" Target="../media/image39.png"/><Relationship Id="rId45" Type="http://schemas.openxmlformats.org/officeDocument/2006/relationships/image" Target="../media/image44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36" Type="http://schemas.openxmlformats.org/officeDocument/2006/relationships/image" Target="../media/image35.png"/><Relationship Id="rId49" Type="http://schemas.openxmlformats.org/officeDocument/2006/relationships/image" Target="../media/image48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31" Type="http://schemas.openxmlformats.org/officeDocument/2006/relationships/image" Target="../media/image30.png"/><Relationship Id="rId44" Type="http://schemas.openxmlformats.org/officeDocument/2006/relationships/image" Target="../media/image43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Relationship Id="rId30" Type="http://schemas.openxmlformats.org/officeDocument/2006/relationships/image" Target="../media/image29.png"/><Relationship Id="rId35" Type="http://schemas.openxmlformats.org/officeDocument/2006/relationships/image" Target="../media/image34.png"/><Relationship Id="rId43" Type="http://schemas.openxmlformats.org/officeDocument/2006/relationships/image" Target="../media/image42.png"/><Relationship Id="rId48" Type="http://schemas.openxmlformats.org/officeDocument/2006/relationships/image" Target="../media/image47.png"/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33" Type="http://schemas.openxmlformats.org/officeDocument/2006/relationships/image" Target="../media/image32.png"/><Relationship Id="rId38" Type="http://schemas.openxmlformats.org/officeDocument/2006/relationships/image" Target="../media/image37.png"/><Relationship Id="rId46" Type="http://schemas.openxmlformats.org/officeDocument/2006/relationships/image" Target="../media/image45.png"/><Relationship Id="rId20" Type="http://schemas.openxmlformats.org/officeDocument/2006/relationships/image" Target="../media/image19.png"/><Relationship Id="rId41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矩形 63">
            <a:extLst>
              <a:ext uri="{FF2B5EF4-FFF2-40B4-BE49-F238E27FC236}">
                <a16:creationId xmlns:a16="http://schemas.microsoft.com/office/drawing/2014/main" id="{91144D87-8C6F-4C4A-8D04-3B44A086A52D}"/>
              </a:ext>
            </a:extLst>
          </p:cNvPr>
          <p:cNvSpPr/>
          <p:nvPr/>
        </p:nvSpPr>
        <p:spPr>
          <a:xfrm>
            <a:off x="-5081" y="4958"/>
            <a:ext cx="16104712" cy="80242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39" dirty="0"/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5A645EE8-80E9-40CD-95B9-9C00D19705A1}"/>
              </a:ext>
            </a:extLst>
          </p:cNvPr>
          <p:cNvSpPr txBox="1"/>
          <p:nvPr/>
        </p:nvSpPr>
        <p:spPr>
          <a:xfrm>
            <a:off x="-5072" y="1265106"/>
            <a:ext cx="19281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(a)</a:t>
            </a:r>
          </a:p>
          <a:p>
            <a:r>
              <a:rPr lang="en-US" altLang="zh-CN" sz="2400" b="1" dirty="0"/>
              <a:t>RNLMM</a:t>
            </a:r>
            <a:endParaRPr lang="zh-CN" altLang="en-US" sz="2400" b="1" dirty="0"/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93CCD376-0156-4704-9B1B-E0520A390EE4}"/>
              </a:ext>
            </a:extLst>
          </p:cNvPr>
          <p:cNvSpPr txBox="1"/>
          <p:nvPr/>
        </p:nvSpPr>
        <p:spPr>
          <a:xfrm>
            <a:off x="-5078" y="6168704"/>
            <a:ext cx="16660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(c)</a:t>
            </a:r>
          </a:p>
          <a:p>
            <a:r>
              <a:rPr lang="en-US" altLang="zh-CN" sz="2400" b="1" dirty="0"/>
              <a:t>ISMEM</a:t>
            </a:r>
            <a:endParaRPr lang="zh-CN" altLang="en-US" sz="2400" b="1" dirty="0"/>
          </a:p>
        </p:txBody>
      </p:sp>
      <p:grpSp>
        <p:nvGrpSpPr>
          <p:cNvPr id="105" name="组合 104">
            <a:extLst>
              <a:ext uri="{FF2B5EF4-FFF2-40B4-BE49-F238E27FC236}">
                <a16:creationId xmlns:a16="http://schemas.microsoft.com/office/drawing/2014/main" id="{7E48AE71-1969-E8F7-C72E-FEB7665482FD}"/>
              </a:ext>
            </a:extLst>
          </p:cNvPr>
          <p:cNvGrpSpPr/>
          <p:nvPr/>
        </p:nvGrpSpPr>
        <p:grpSpPr>
          <a:xfrm>
            <a:off x="2308089" y="205792"/>
            <a:ext cx="12437537" cy="1836568"/>
            <a:chOff x="3327594" y="1752921"/>
            <a:chExt cx="12437537" cy="1836568"/>
          </a:xfrm>
        </p:grpSpPr>
        <p:grpSp>
          <p:nvGrpSpPr>
            <p:cNvPr id="42" name="组合 41">
              <a:extLst>
                <a:ext uri="{FF2B5EF4-FFF2-40B4-BE49-F238E27FC236}">
                  <a16:creationId xmlns:a16="http://schemas.microsoft.com/office/drawing/2014/main" id="{93DF33CA-D352-E39B-EC4F-3408A9447F6F}"/>
                </a:ext>
              </a:extLst>
            </p:cNvPr>
            <p:cNvGrpSpPr/>
            <p:nvPr/>
          </p:nvGrpSpPr>
          <p:grpSpPr>
            <a:xfrm>
              <a:off x="3327594" y="2797489"/>
              <a:ext cx="12437537" cy="792000"/>
              <a:chOff x="3132388" y="3801935"/>
              <a:chExt cx="12437537" cy="792000"/>
            </a:xfrm>
          </p:grpSpPr>
          <p:pic>
            <p:nvPicPr>
              <p:cNvPr id="76" name="图片 75">
                <a:extLst>
                  <a:ext uri="{FF2B5EF4-FFF2-40B4-BE49-F238E27FC236}">
                    <a16:creationId xmlns:a16="http://schemas.microsoft.com/office/drawing/2014/main" id="{AD98E28F-AF71-FE38-5F1E-5B2472CEBD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4149612" y="3801935"/>
                <a:ext cx="1420313" cy="792000"/>
              </a:xfrm>
              <a:prstGeom prst="rect">
                <a:avLst/>
              </a:prstGeom>
            </p:spPr>
          </p:pic>
          <p:pic>
            <p:nvPicPr>
              <p:cNvPr id="77" name="图片 76">
                <a:extLst>
                  <a:ext uri="{FF2B5EF4-FFF2-40B4-BE49-F238E27FC236}">
                    <a16:creationId xmlns:a16="http://schemas.microsoft.com/office/drawing/2014/main" id="{2C8E6996-DA46-A0D6-F674-4367BCBE77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2575722" y="3801935"/>
                <a:ext cx="1420313" cy="792000"/>
              </a:xfrm>
              <a:prstGeom prst="rect">
                <a:avLst/>
              </a:prstGeom>
            </p:spPr>
          </p:pic>
          <p:pic>
            <p:nvPicPr>
              <p:cNvPr id="78" name="图片 77">
                <a:extLst>
                  <a:ext uri="{FF2B5EF4-FFF2-40B4-BE49-F238E27FC236}">
                    <a16:creationId xmlns:a16="http://schemas.microsoft.com/office/drawing/2014/main" id="{C25CE2B7-3F0B-236E-5ACE-4D430B3614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001833" y="3801935"/>
                <a:ext cx="1420313" cy="792000"/>
              </a:xfrm>
              <a:prstGeom prst="rect">
                <a:avLst/>
              </a:prstGeom>
            </p:spPr>
          </p:pic>
          <p:pic>
            <p:nvPicPr>
              <p:cNvPr id="79" name="图片 78">
                <a:extLst>
                  <a:ext uri="{FF2B5EF4-FFF2-40B4-BE49-F238E27FC236}">
                    <a16:creationId xmlns:a16="http://schemas.microsoft.com/office/drawing/2014/main" id="{689C8298-AF07-9B8C-E806-888055A05A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9427944" y="3801935"/>
                <a:ext cx="1420313" cy="792000"/>
              </a:xfrm>
              <a:prstGeom prst="rect">
                <a:avLst/>
              </a:prstGeom>
            </p:spPr>
          </p:pic>
          <p:pic>
            <p:nvPicPr>
              <p:cNvPr id="88" name="图片 87">
                <a:extLst>
                  <a:ext uri="{FF2B5EF4-FFF2-40B4-BE49-F238E27FC236}">
                    <a16:creationId xmlns:a16="http://schemas.microsoft.com/office/drawing/2014/main" id="{1B28F061-6BB6-CD1C-D44E-107E4A2E57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854055" y="3801935"/>
                <a:ext cx="1420313" cy="792000"/>
              </a:xfrm>
              <a:prstGeom prst="rect">
                <a:avLst/>
              </a:prstGeom>
            </p:spPr>
          </p:pic>
          <p:pic>
            <p:nvPicPr>
              <p:cNvPr id="97" name="图片 96">
                <a:extLst>
                  <a:ext uri="{FF2B5EF4-FFF2-40B4-BE49-F238E27FC236}">
                    <a16:creationId xmlns:a16="http://schemas.microsoft.com/office/drawing/2014/main" id="{98804008-FC8E-4EBE-2D26-461CB3A756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280166" y="3801935"/>
                <a:ext cx="1420313" cy="792000"/>
              </a:xfrm>
              <a:prstGeom prst="rect">
                <a:avLst/>
              </a:prstGeom>
            </p:spPr>
          </p:pic>
          <p:pic>
            <p:nvPicPr>
              <p:cNvPr id="106" name="图片 105">
                <a:extLst>
                  <a:ext uri="{FF2B5EF4-FFF2-40B4-BE49-F238E27FC236}">
                    <a16:creationId xmlns:a16="http://schemas.microsoft.com/office/drawing/2014/main" id="{5D790EA7-1140-D762-0521-B808EDF846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706277" y="3801935"/>
                <a:ext cx="1420313" cy="792000"/>
              </a:xfrm>
              <a:prstGeom prst="rect">
                <a:avLst/>
              </a:prstGeom>
            </p:spPr>
          </p:pic>
          <p:pic>
            <p:nvPicPr>
              <p:cNvPr id="121" name="图片 120">
                <a:extLst>
                  <a:ext uri="{FF2B5EF4-FFF2-40B4-BE49-F238E27FC236}">
                    <a16:creationId xmlns:a16="http://schemas.microsoft.com/office/drawing/2014/main" id="{C3A0C952-0A7A-2589-D50B-21EE087BD5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132388" y="3801935"/>
                <a:ext cx="1420313" cy="792000"/>
              </a:xfrm>
              <a:prstGeom prst="rect">
                <a:avLst/>
              </a:prstGeom>
            </p:spPr>
          </p:pic>
        </p:grpSp>
        <p:grpSp>
          <p:nvGrpSpPr>
            <p:cNvPr id="41" name="组合 40">
              <a:extLst>
                <a:ext uri="{FF2B5EF4-FFF2-40B4-BE49-F238E27FC236}">
                  <a16:creationId xmlns:a16="http://schemas.microsoft.com/office/drawing/2014/main" id="{B8BF44BC-2B6E-5E49-56AE-584ECB8C28DF}"/>
                </a:ext>
              </a:extLst>
            </p:cNvPr>
            <p:cNvGrpSpPr/>
            <p:nvPr/>
          </p:nvGrpSpPr>
          <p:grpSpPr>
            <a:xfrm>
              <a:off x="3327594" y="1752921"/>
              <a:ext cx="12437537" cy="792000"/>
              <a:chOff x="3132388" y="2698140"/>
              <a:chExt cx="12437537" cy="792000"/>
            </a:xfrm>
          </p:grpSpPr>
          <p:pic>
            <p:nvPicPr>
              <p:cNvPr id="123" name="图片 122">
                <a:extLst>
                  <a:ext uri="{FF2B5EF4-FFF2-40B4-BE49-F238E27FC236}">
                    <a16:creationId xmlns:a16="http://schemas.microsoft.com/office/drawing/2014/main" id="{C2296B20-1E12-BFAC-60B8-B6125D0E4C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4149612" y="2698140"/>
                <a:ext cx="1420313" cy="792000"/>
              </a:xfrm>
              <a:prstGeom prst="rect">
                <a:avLst/>
              </a:prstGeom>
            </p:spPr>
          </p:pic>
          <p:pic>
            <p:nvPicPr>
              <p:cNvPr id="124" name="图片 123">
                <a:extLst>
                  <a:ext uri="{FF2B5EF4-FFF2-40B4-BE49-F238E27FC236}">
                    <a16:creationId xmlns:a16="http://schemas.microsoft.com/office/drawing/2014/main" id="{D08B761B-E435-6E55-E583-D4F9DE2AC0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2575722" y="2698140"/>
                <a:ext cx="1420313" cy="792000"/>
              </a:xfrm>
              <a:prstGeom prst="rect">
                <a:avLst/>
              </a:prstGeom>
            </p:spPr>
          </p:pic>
          <p:pic>
            <p:nvPicPr>
              <p:cNvPr id="125" name="图片 124">
                <a:extLst>
                  <a:ext uri="{FF2B5EF4-FFF2-40B4-BE49-F238E27FC236}">
                    <a16:creationId xmlns:a16="http://schemas.microsoft.com/office/drawing/2014/main" id="{35F067E7-57D5-96AA-B667-8AAB5B3BC9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001833" y="2698140"/>
                <a:ext cx="1420313" cy="792000"/>
              </a:xfrm>
              <a:prstGeom prst="rect">
                <a:avLst/>
              </a:prstGeom>
            </p:spPr>
          </p:pic>
          <p:pic>
            <p:nvPicPr>
              <p:cNvPr id="126" name="图片 125">
                <a:extLst>
                  <a:ext uri="{FF2B5EF4-FFF2-40B4-BE49-F238E27FC236}">
                    <a16:creationId xmlns:a16="http://schemas.microsoft.com/office/drawing/2014/main" id="{402741F0-BD85-8884-EFF9-6DB3386172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9427944" y="2698140"/>
                <a:ext cx="1420313" cy="792000"/>
              </a:xfrm>
              <a:prstGeom prst="rect">
                <a:avLst/>
              </a:prstGeom>
            </p:spPr>
          </p:pic>
          <p:pic>
            <p:nvPicPr>
              <p:cNvPr id="133" name="图片 132">
                <a:extLst>
                  <a:ext uri="{FF2B5EF4-FFF2-40B4-BE49-F238E27FC236}">
                    <a16:creationId xmlns:a16="http://schemas.microsoft.com/office/drawing/2014/main" id="{43509A2B-BBF5-2935-95EA-3686A98580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854055" y="2698140"/>
                <a:ext cx="1420313" cy="792000"/>
              </a:xfrm>
              <a:prstGeom prst="rect">
                <a:avLst/>
              </a:prstGeom>
            </p:spPr>
          </p:pic>
          <p:pic>
            <p:nvPicPr>
              <p:cNvPr id="134" name="图片 133">
                <a:extLst>
                  <a:ext uri="{FF2B5EF4-FFF2-40B4-BE49-F238E27FC236}">
                    <a16:creationId xmlns:a16="http://schemas.microsoft.com/office/drawing/2014/main" id="{87623D8D-9390-5277-76F6-D360916A55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280166" y="2698140"/>
                <a:ext cx="1420313" cy="792000"/>
              </a:xfrm>
              <a:prstGeom prst="rect">
                <a:avLst/>
              </a:prstGeom>
            </p:spPr>
          </p:pic>
          <p:pic>
            <p:nvPicPr>
              <p:cNvPr id="135" name="图片 134">
                <a:extLst>
                  <a:ext uri="{FF2B5EF4-FFF2-40B4-BE49-F238E27FC236}">
                    <a16:creationId xmlns:a16="http://schemas.microsoft.com/office/drawing/2014/main" id="{CCB0C697-B8EB-C5D6-A758-C4208AA80B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706277" y="2698140"/>
                <a:ext cx="1420313" cy="792000"/>
              </a:xfrm>
              <a:prstGeom prst="rect">
                <a:avLst/>
              </a:prstGeom>
            </p:spPr>
          </p:pic>
          <p:pic>
            <p:nvPicPr>
              <p:cNvPr id="136" name="图片 135">
                <a:extLst>
                  <a:ext uri="{FF2B5EF4-FFF2-40B4-BE49-F238E27FC236}">
                    <a16:creationId xmlns:a16="http://schemas.microsoft.com/office/drawing/2014/main" id="{7C579EB3-8E26-5F98-0212-13A0E1D7F5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132388" y="2698140"/>
                <a:ext cx="1420313" cy="792000"/>
              </a:xfrm>
              <a:prstGeom prst="rect">
                <a:avLst/>
              </a:prstGeom>
            </p:spPr>
          </p:pic>
        </p:grpSp>
      </p:grpSp>
      <p:grpSp>
        <p:nvGrpSpPr>
          <p:cNvPr id="103" name="组合 102">
            <a:extLst>
              <a:ext uri="{FF2B5EF4-FFF2-40B4-BE49-F238E27FC236}">
                <a16:creationId xmlns:a16="http://schemas.microsoft.com/office/drawing/2014/main" id="{7CB52DF6-0B5D-7AEC-3106-7FBB39FD8B62}"/>
              </a:ext>
            </a:extLst>
          </p:cNvPr>
          <p:cNvGrpSpPr/>
          <p:nvPr/>
        </p:nvGrpSpPr>
        <p:grpSpPr>
          <a:xfrm>
            <a:off x="2304729" y="5011692"/>
            <a:ext cx="12440888" cy="1826293"/>
            <a:chOff x="3324243" y="6558811"/>
            <a:chExt cx="12440888" cy="1826293"/>
          </a:xfrm>
        </p:grpSpPr>
        <p:grpSp>
          <p:nvGrpSpPr>
            <p:cNvPr id="66" name="组合 65">
              <a:extLst>
                <a:ext uri="{FF2B5EF4-FFF2-40B4-BE49-F238E27FC236}">
                  <a16:creationId xmlns:a16="http://schemas.microsoft.com/office/drawing/2014/main" id="{5DD3A66D-CF74-F9F6-3D1D-7AB058CAFCCE}"/>
                </a:ext>
              </a:extLst>
            </p:cNvPr>
            <p:cNvGrpSpPr/>
            <p:nvPr/>
          </p:nvGrpSpPr>
          <p:grpSpPr>
            <a:xfrm>
              <a:off x="3324243" y="6558811"/>
              <a:ext cx="12440888" cy="792000"/>
              <a:chOff x="3294162" y="3528293"/>
              <a:chExt cx="12440888" cy="792000"/>
            </a:xfrm>
          </p:grpSpPr>
          <p:pic>
            <p:nvPicPr>
              <p:cNvPr id="67" name="图片 66">
                <a:extLst>
                  <a:ext uri="{FF2B5EF4-FFF2-40B4-BE49-F238E27FC236}">
                    <a16:creationId xmlns:a16="http://schemas.microsoft.com/office/drawing/2014/main" id="{30F98BBD-8BAC-16C5-A113-DAAC2DA6B9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4314737" y="3528293"/>
                <a:ext cx="1420313" cy="792000"/>
              </a:xfrm>
              <a:prstGeom prst="rect">
                <a:avLst/>
              </a:prstGeom>
            </p:spPr>
          </p:pic>
          <p:pic>
            <p:nvPicPr>
              <p:cNvPr id="68" name="图片 67">
                <a:extLst>
                  <a:ext uri="{FF2B5EF4-FFF2-40B4-BE49-F238E27FC236}">
                    <a16:creationId xmlns:a16="http://schemas.microsoft.com/office/drawing/2014/main" id="{0820D46E-F95D-598D-CB55-38A9C1FBF6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2740370" y="3528293"/>
                <a:ext cx="1420313" cy="792000"/>
              </a:xfrm>
              <a:prstGeom prst="rect">
                <a:avLst/>
              </a:prstGeom>
            </p:spPr>
          </p:pic>
          <p:pic>
            <p:nvPicPr>
              <p:cNvPr id="69" name="图片 68">
                <a:extLst>
                  <a:ext uri="{FF2B5EF4-FFF2-40B4-BE49-F238E27FC236}">
                    <a16:creationId xmlns:a16="http://schemas.microsoft.com/office/drawing/2014/main" id="{E89C3013-94CB-9930-D98F-408ECF7F6F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166002" y="3528293"/>
                <a:ext cx="1420313" cy="792000"/>
              </a:xfrm>
              <a:prstGeom prst="rect">
                <a:avLst/>
              </a:prstGeom>
            </p:spPr>
          </p:pic>
          <p:pic>
            <p:nvPicPr>
              <p:cNvPr id="70" name="图片 69">
                <a:extLst>
                  <a:ext uri="{FF2B5EF4-FFF2-40B4-BE49-F238E27FC236}">
                    <a16:creationId xmlns:a16="http://schemas.microsoft.com/office/drawing/2014/main" id="{53F80B46-66D1-1C71-0909-D3661C4BA2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9591634" y="3528293"/>
                <a:ext cx="1420313" cy="792000"/>
              </a:xfrm>
              <a:prstGeom prst="rect">
                <a:avLst/>
              </a:prstGeom>
            </p:spPr>
          </p:pic>
          <p:pic>
            <p:nvPicPr>
              <p:cNvPr id="71" name="图片 70">
                <a:extLst>
                  <a:ext uri="{FF2B5EF4-FFF2-40B4-BE49-F238E27FC236}">
                    <a16:creationId xmlns:a16="http://schemas.microsoft.com/office/drawing/2014/main" id="{0CFABBC7-5CA9-CFA7-1350-523138F663F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017266" y="3528293"/>
                <a:ext cx="1420313" cy="792000"/>
              </a:xfrm>
              <a:prstGeom prst="rect">
                <a:avLst/>
              </a:prstGeom>
            </p:spPr>
          </p:pic>
          <p:pic>
            <p:nvPicPr>
              <p:cNvPr id="72" name="图片 71">
                <a:extLst>
                  <a:ext uri="{FF2B5EF4-FFF2-40B4-BE49-F238E27FC236}">
                    <a16:creationId xmlns:a16="http://schemas.microsoft.com/office/drawing/2014/main" id="{75BB6DF8-3817-7638-683D-F9798E9BCE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442898" y="3528293"/>
                <a:ext cx="1420313" cy="792000"/>
              </a:xfrm>
              <a:prstGeom prst="rect">
                <a:avLst/>
              </a:prstGeom>
            </p:spPr>
          </p:pic>
          <p:pic>
            <p:nvPicPr>
              <p:cNvPr id="73" name="图片 72">
                <a:extLst>
                  <a:ext uri="{FF2B5EF4-FFF2-40B4-BE49-F238E27FC236}">
                    <a16:creationId xmlns:a16="http://schemas.microsoft.com/office/drawing/2014/main" id="{46086E92-48C8-F60D-D901-D8DD95CFE9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868530" y="3528293"/>
                <a:ext cx="1420313" cy="792000"/>
              </a:xfrm>
              <a:prstGeom prst="rect">
                <a:avLst/>
              </a:prstGeom>
            </p:spPr>
          </p:pic>
          <p:pic>
            <p:nvPicPr>
              <p:cNvPr id="74" name="图片 73">
                <a:extLst>
                  <a:ext uri="{FF2B5EF4-FFF2-40B4-BE49-F238E27FC236}">
                    <a16:creationId xmlns:a16="http://schemas.microsoft.com/office/drawing/2014/main" id="{B93D4C50-6726-0CC9-D802-D283ACBBCF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5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294162" y="3528293"/>
                <a:ext cx="1420313" cy="792000"/>
              </a:xfrm>
              <a:prstGeom prst="rect">
                <a:avLst/>
              </a:prstGeom>
            </p:spPr>
          </p:pic>
        </p:grpSp>
        <p:grpSp>
          <p:nvGrpSpPr>
            <p:cNvPr id="137" name="组合 136">
              <a:extLst>
                <a:ext uri="{FF2B5EF4-FFF2-40B4-BE49-F238E27FC236}">
                  <a16:creationId xmlns:a16="http://schemas.microsoft.com/office/drawing/2014/main" id="{9DC2551C-F910-7C42-7297-25B9EEA77A3F}"/>
                </a:ext>
              </a:extLst>
            </p:cNvPr>
            <p:cNvGrpSpPr/>
            <p:nvPr/>
          </p:nvGrpSpPr>
          <p:grpSpPr>
            <a:xfrm>
              <a:off x="3327594" y="7593104"/>
              <a:ext cx="12437537" cy="792000"/>
              <a:chOff x="2293382" y="7272700"/>
              <a:chExt cx="12437537" cy="792000"/>
            </a:xfrm>
          </p:grpSpPr>
          <p:pic>
            <p:nvPicPr>
              <p:cNvPr id="138" name="图片 137">
                <a:extLst>
                  <a:ext uri="{FF2B5EF4-FFF2-40B4-BE49-F238E27FC236}">
                    <a16:creationId xmlns:a16="http://schemas.microsoft.com/office/drawing/2014/main" id="{34DA7BD8-46D3-6E27-AB46-63467DEB55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6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3310606" y="7272700"/>
                <a:ext cx="1420313" cy="792000"/>
              </a:xfrm>
              <a:prstGeom prst="rect">
                <a:avLst/>
              </a:prstGeom>
            </p:spPr>
          </p:pic>
          <p:pic>
            <p:nvPicPr>
              <p:cNvPr id="139" name="图片 138">
                <a:extLst>
                  <a:ext uri="{FF2B5EF4-FFF2-40B4-BE49-F238E27FC236}">
                    <a16:creationId xmlns:a16="http://schemas.microsoft.com/office/drawing/2014/main" id="{F7FC2F15-90FF-B3A8-D44E-8E140A5617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7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736716" y="7272700"/>
                <a:ext cx="1420313" cy="792000"/>
              </a:xfrm>
              <a:prstGeom prst="rect">
                <a:avLst/>
              </a:prstGeom>
            </p:spPr>
          </p:pic>
          <p:pic>
            <p:nvPicPr>
              <p:cNvPr id="140" name="图片 139">
                <a:extLst>
                  <a:ext uri="{FF2B5EF4-FFF2-40B4-BE49-F238E27FC236}">
                    <a16:creationId xmlns:a16="http://schemas.microsoft.com/office/drawing/2014/main" id="{4702E371-E76A-E0CD-0B43-72FE008679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8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0162827" y="7272700"/>
                <a:ext cx="1420313" cy="792000"/>
              </a:xfrm>
              <a:prstGeom prst="rect">
                <a:avLst/>
              </a:prstGeom>
            </p:spPr>
          </p:pic>
          <p:pic>
            <p:nvPicPr>
              <p:cNvPr id="141" name="图片 140">
                <a:extLst>
                  <a:ext uri="{FF2B5EF4-FFF2-40B4-BE49-F238E27FC236}">
                    <a16:creationId xmlns:a16="http://schemas.microsoft.com/office/drawing/2014/main" id="{B822B4FA-DDF0-0360-1962-15733EDC7C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9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588938" y="7272700"/>
                <a:ext cx="1420313" cy="792000"/>
              </a:xfrm>
              <a:prstGeom prst="rect">
                <a:avLst/>
              </a:prstGeom>
            </p:spPr>
          </p:pic>
          <p:pic>
            <p:nvPicPr>
              <p:cNvPr id="142" name="图片 141">
                <a:extLst>
                  <a:ext uri="{FF2B5EF4-FFF2-40B4-BE49-F238E27FC236}">
                    <a16:creationId xmlns:a16="http://schemas.microsoft.com/office/drawing/2014/main" id="{2CFBF7B5-B110-92B2-B81B-131BF3EC2F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0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015049" y="7272700"/>
                <a:ext cx="1420313" cy="792000"/>
              </a:xfrm>
              <a:prstGeom prst="rect">
                <a:avLst/>
              </a:prstGeom>
            </p:spPr>
          </p:pic>
          <p:pic>
            <p:nvPicPr>
              <p:cNvPr id="143" name="图片 142">
                <a:extLst>
                  <a:ext uri="{FF2B5EF4-FFF2-40B4-BE49-F238E27FC236}">
                    <a16:creationId xmlns:a16="http://schemas.microsoft.com/office/drawing/2014/main" id="{04135844-7151-42FD-9E7B-BE8FF265F58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1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441160" y="7272700"/>
                <a:ext cx="1420313" cy="792000"/>
              </a:xfrm>
              <a:prstGeom prst="rect">
                <a:avLst/>
              </a:prstGeom>
            </p:spPr>
          </p:pic>
          <p:pic>
            <p:nvPicPr>
              <p:cNvPr id="144" name="图片 143">
                <a:extLst>
                  <a:ext uri="{FF2B5EF4-FFF2-40B4-BE49-F238E27FC236}">
                    <a16:creationId xmlns:a16="http://schemas.microsoft.com/office/drawing/2014/main" id="{2F7AEE95-AE99-FD76-6D23-158438FD5F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2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867271" y="7272700"/>
                <a:ext cx="1420313" cy="792000"/>
              </a:xfrm>
              <a:prstGeom prst="rect">
                <a:avLst/>
              </a:prstGeom>
            </p:spPr>
          </p:pic>
          <p:pic>
            <p:nvPicPr>
              <p:cNvPr id="145" name="图片 144">
                <a:extLst>
                  <a:ext uri="{FF2B5EF4-FFF2-40B4-BE49-F238E27FC236}">
                    <a16:creationId xmlns:a16="http://schemas.microsoft.com/office/drawing/2014/main" id="{0189D336-FDD7-194D-C1C8-43F69794A9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3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293382" y="7272700"/>
                <a:ext cx="1420313" cy="792000"/>
              </a:xfrm>
              <a:prstGeom prst="rect">
                <a:avLst/>
              </a:prstGeom>
            </p:spPr>
          </p:pic>
        </p:grpSp>
      </p:grpSp>
      <p:grpSp>
        <p:nvGrpSpPr>
          <p:cNvPr id="104" name="组合 103">
            <a:extLst>
              <a:ext uri="{FF2B5EF4-FFF2-40B4-BE49-F238E27FC236}">
                <a16:creationId xmlns:a16="http://schemas.microsoft.com/office/drawing/2014/main" id="{553F2F1E-9375-98AA-FD51-D81DADA3148D}"/>
              </a:ext>
            </a:extLst>
          </p:cNvPr>
          <p:cNvGrpSpPr/>
          <p:nvPr/>
        </p:nvGrpSpPr>
        <p:grpSpPr>
          <a:xfrm>
            <a:off x="2306392" y="2572327"/>
            <a:ext cx="12439224" cy="1909390"/>
            <a:chOff x="3325907" y="4129729"/>
            <a:chExt cx="12439224" cy="1909390"/>
          </a:xfrm>
        </p:grpSpPr>
        <p:grpSp>
          <p:nvGrpSpPr>
            <p:cNvPr id="39" name="组合 38">
              <a:extLst>
                <a:ext uri="{FF2B5EF4-FFF2-40B4-BE49-F238E27FC236}">
                  <a16:creationId xmlns:a16="http://schemas.microsoft.com/office/drawing/2014/main" id="{45A0B739-172A-B318-F99C-21E3AC0AF274}"/>
                </a:ext>
              </a:extLst>
            </p:cNvPr>
            <p:cNvGrpSpPr/>
            <p:nvPr/>
          </p:nvGrpSpPr>
          <p:grpSpPr>
            <a:xfrm>
              <a:off x="3327594" y="5220982"/>
              <a:ext cx="12437537" cy="818137"/>
              <a:chOff x="3132388" y="5854316"/>
              <a:chExt cx="12437537" cy="818137"/>
            </a:xfrm>
          </p:grpSpPr>
          <p:pic>
            <p:nvPicPr>
              <p:cNvPr id="20" name="图片 19">
                <a:extLst>
                  <a:ext uri="{FF2B5EF4-FFF2-40B4-BE49-F238E27FC236}">
                    <a16:creationId xmlns:a16="http://schemas.microsoft.com/office/drawing/2014/main" id="{CBE4F3B0-8EBB-C73A-8171-9FBC144394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4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132388" y="5854316"/>
                <a:ext cx="1422000" cy="818137"/>
              </a:xfrm>
              <a:prstGeom prst="rect">
                <a:avLst/>
              </a:prstGeom>
            </p:spPr>
          </p:pic>
          <p:pic>
            <p:nvPicPr>
              <p:cNvPr id="21" name="图片 20">
                <a:extLst>
                  <a:ext uri="{FF2B5EF4-FFF2-40B4-BE49-F238E27FC236}">
                    <a16:creationId xmlns:a16="http://schemas.microsoft.com/office/drawing/2014/main" id="{D4AF0AAC-BACC-3792-044D-E152AA8A296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5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706036" y="5854316"/>
                <a:ext cx="1422000" cy="818137"/>
              </a:xfrm>
              <a:prstGeom prst="rect">
                <a:avLst/>
              </a:prstGeom>
            </p:spPr>
          </p:pic>
          <p:pic>
            <p:nvPicPr>
              <p:cNvPr id="22" name="图片 21">
                <a:extLst>
                  <a:ext uri="{FF2B5EF4-FFF2-40B4-BE49-F238E27FC236}">
                    <a16:creationId xmlns:a16="http://schemas.microsoft.com/office/drawing/2014/main" id="{297C35EE-E01C-7E28-A29A-0AD35F2AB1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6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279684" y="5854316"/>
                <a:ext cx="1422000" cy="818137"/>
              </a:xfrm>
              <a:prstGeom prst="rect">
                <a:avLst/>
              </a:prstGeom>
            </p:spPr>
          </p:pic>
          <p:pic>
            <p:nvPicPr>
              <p:cNvPr id="23" name="图片 22">
                <a:extLst>
                  <a:ext uri="{FF2B5EF4-FFF2-40B4-BE49-F238E27FC236}">
                    <a16:creationId xmlns:a16="http://schemas.microsoft.com/office/drawing/2014/main" id="{0E31F276-54E4-7585-42F7-BBDB7591DA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7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853332" y="5854316"/>
                <a:ext cx="1422000" cy="818137"/>
              </a:xfrm>
              <a:prstGeom prst="rect">
                <a:avLst/>
              </a:prstGeom>
            </p:spPr>
          </p:pic>
          <p:pic>
            <p:nvPicPr>
              <p:cNvPr id="24" name="图片 23">
                <a:extLst>
                  <a:ext uri="{FF2B5EF4-FFF2-40B4-BE49-F238E27FC236}">
                    <a16:creationId xmlns:a16="http://schemas.microsoft.com/office/drawing/2014/main" id="{A1AF3174-6039-F6A8-ED68-FD569C1D47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8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9426980" y="5854316"/>
                <a:ext cx="1422000" cy="818137"/>
              </a:xfrm>
              <a:prstGeom prst="rect">
                <a:avLst/>
              </a:prstGeom>
            </p:spPr>
          </p:pic>
          <p:pic>
            <p:nvPicPr>
              <p:cNvPr id="25" name="图片 24">
                <a:extLst>
                  <a:ext uri="{FF2B5EF4-FFF2-40B4-BE49-F238E27FC236}">
                    <a16:creationId xmlns:a16="http://schemas.microsoft.com/office/drawing/2014/main" id="{66F97883-4025-AA37-9C56-37AA77AA5DB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9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000628" y="5854316"/>
                <a:ext cx="1422000" cy="818137"/>
              </a:xfrm>
              <a:prstGeom prst="rect">
                <a:avLst/>
              </a:prstGeom>
            </p:spPr>
          </p:pic>
          <p:pic>
            <p:nvPicPr>
              <p:cNvPr id="26" name="图片 25">
                <a:extLst>
                  <a:ext uri="{FF2B5EF4-FFF2-40B4-BE49-F238E27FC236}">
                    <a16:creationId xmlns:a16="http://schemas.microsoft.com/office/drawing/2014/main" id="{6012E702-C70B-8A37-6DEB-DE4ED9AC23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0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2574276" y="5854316"/>
                <a:ext cx="1422000" cy="818137"/>
              </a:xfrm>
              <a:prstGeom prst="rect">
                <a:avLst/>
              </a:prstGeom>
            </p:spPr>
          </p:pic>
          <p:pic>
            <p:nvPicPr>
              <p:cNvPr id="27" name="图片 26">
                <a:extLst>
                  <a:ext uri="{FF2B5EF4-FFF2-40B4-BE49-F238E27FC236}">
                    <a16:creationId xmlns:a16="http://schemas.microsoft.com/office/drawing/2014/main" id="{328DC4B9-609D-CBFC-C854-E0F7C64A9D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1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4147925" y="5854316"/>
                <a:ext cx="1422000" cy="818137"/>
              </a:xfrm>
              <a:prstGeom prst="rect">
                <a:avLst/>
              </a:prstGeom>
            </p:spPr>
          </p:pic>
        </p:grpSp>
        <p:grpSp>
          <p:nvGrpSpPr>
            <p:cNvPr id="38" name="组合 37">
              <a:extLst>
                <a:ext uri="{FF2B5EF4-FFF2-40B4-BE49-F238E27FC236}">
                  <a16:creationId xmlns:a16="http://schemas.microsoft.com/office/drawing/2014/main" id="{BC179380-D1A3-C2E1-2C68-FF9AC4FCA552}"/>
                </a:ext>
              </a:extLst>
            </p:cNvPr>
            <p:cNvGrpSpPr/>
            <p:nvPr/>
          </p:nvGrpSpPr>
          <p:grpSpPr>
            <a:xfrm>
              <a:off x="3325907" y="4129729"/>
              <a:ext cx="12439224" cy="818137"/>
              <a:chOff x="3132388" y="4760372"/>
              <a:chExt cx="12439224" cy="818137"/>
            </a:xfrm>
          </p:grpSpPr>
          <p:pic>
            <p:nvPicPr>
              <p:cNvPr id="28" name="图片 27">
                <a:extLst>
                  <a:ext uri="{FF2B5EF4-FFF2-40B4-BE49-F238E27FC236}">
                    <a16:creationId xmlns:a16="http://schemas.microsoft.com/office/drawing/2014/main" id="{E57C2941-C1A6-5BBF-7469-67C81DFC32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2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132388" y="4760372"/>
                <a:ext cx="1422000" cy="818137"/>
              </a:xfrm>
              <a:prstGeom prst="rect">
                <a:avLst/>
              </a:prstGeom>
            </p:spPr>
          </p:pic>
          <p:pic>
            <p:nvPicPr>
              <p:cNvPr id="29" name="图片 28">
                <a:extLst>
                  <a:ext uri="{FF2B5EF4-FFF2-40B4-BE49-F238E27FC236}">
                    <a16:creationId xmlns:a16="http://schemas.microsoft.com/office/drawing/2014/main" id="{C62D9449-137A-A356-FEC5-9FE81DF658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3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706277" y="4760372"/>
                <a:ext cx="1422000" cy="818137"/>
              </a:xfrm>
              <a:prstGeom prst="rect">
                <a:avLst/>
              </a:prstGeom>
            </p:spPr>
          </p:pic>
          <p:pic>
            <p:nvPicPr>
              <p:cNvPr id="30" name="图片 29">
                <a:extLst>
                  <a:ext uri="{FF2B5EF4-FFF2-40B4-BE49-F238E27FC236}">
                    <a16:creationId xmlns:a16="http://schemas.microsoft.com/office/drawing/2014/main" id="{5E3B3F52-A4E3-D0B3-0654-EE48D4A4CE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4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280166" y="4760372"/>
                <a:ext cx="1422000" cy="818137"/>
              </a:xfrm>
              <a:prstGeom prst="rect">
                <a:avLst/>
              </a:prstGeom>
            </p:spPr>
          </p:pic>
          <p:pic>
            <p:nvPicPr>
              <p:cNvPr id="31" name="图片 30">
                <a:extLst>
                  <a:ext uri="{FF2B5EF4-FFF2-40B4-BE49-F238E27FC236}">
                    <a16:creationId xmlns:a16="http://schemas.microsoft.com/office/drawing/2014/main" id="{AEAEAD18-2FC9-68DC-A2DB-B597323BDB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5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854055" y="4760372"/>
                <a:ext cx="1422000" cy="818137"/>
              </a:xfrm>
              <a:prstGeom prst="rect">
                <a:avLst/>
              </a:prstGeom>
            </p:spPr>
          </p:pic>
          <p:pic>
            <p:nvPicPr>
              <p:cNvPr id="32" name="图片 31">
                <a:extLst>
                  <a:ext uri="{FF2B5EF4-FFF2-40B4-BE49-F238E27FC236}">
                    <a16:creationId xmlns:a16="http://schemas.microsoft.com/office/drawing/2014/main" id="{FBBB2BE3-FB4B-0191-19EC-6A1548223A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6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9427944" y="4760372"/>
                <a:ext cx="1422000" cy="818137"/>
              </a:xfrm>
              <a:prstGeom prst="rect">
                <a:avLst/>
              </a:prstGeom>
            </p:spPr>
          </p:pic>
          <p:pic>
            <p:nvPicPr>
              <p:cNvPr id="33" name="图片 32">
                <a:extLst>
                  <a:ext uri="{FF2B5EF4-FFF2-40B4-BE49-F238E27FC236}">
                    <a16:creationId xmlns:a16="http://schemas.microsoft.com/office/drawing/2014/main" id="{4EF8A046-301A-08FA-1E85-8723C4A83C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7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001833" y="4760372"/>
                <a:ext cx="1422000" cy="818137"/>
              </a:xfrm>
              <a:prstGeom prst="rect">
                <a:avLst/>
              </a:prstGeom>
            </p:spPr>
          </p:pic>
          <p:pic>
            <p:nvPicPr>
              <p:cNvPr id="34" name="图片 33">
                <a:extLst>
                  <a:ext uri="{FF2B5EF4-FFF2-40B4-BE49-F238E27FC236}">
                    <a16:creationId xmlns:a16="http://schemas.microsoft.com/office/drawing/2014/main" id="{E27829E5-EB27-6CD4-6764-3070AF4A5F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8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2575722" y="4760372"/>
                <a:ext cx="1422000" cy="818137"/>
              </a:xfrm>
              <a:prstGeom prst="rect">
                <a:avLst/>
              </a:prstGeom>
            </p:spPr>
          </p:pic>
          <p:pic>
            <p:nvPicPr>
              <p:cNvPr id="35" name="图片 34">
                <a:extLst>
                  <a:ext uri="{FF2B5EF4-FFF2-40B4-BE49-F238E27FC236}">
                    <a16:creationId xmlns:a16="http://schemas.microsoft.com/office/drawing/2014/main" id="{3F48BA0F-43B5-4EBE-0364-544F20902B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9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4149612" y="4760372"/>
                <a:ext cx="1422000" cy="818137"/>
              </a:xfrm>
              <a:prstGeom prst="rect">
                <a:avLst/>
              </a:prstGeom>
            </p:spPr>
          </p:pic>
        </p:grpSp>
      </p:grpSp>
      <p:sp>
        <p:nvSpPr>
          <p:cNvPr id="40" name="文本框 39">
            <a:extLst>
              <a:ext uri="{FF2B5EF4-FFF2-40B4-BE49-F238E27FC236}">
                <a16:creationId xmlns:a16="http://schemas.microsoft.com/office/drawing/2014/main" id="{1A2ABC1D-708F-0E80-4BFF-27FCBEB91304}"/>
              </a:ext>
            </a:extLst>
          </p:cNvPr>
          <p:cNvSpPr txBox="1"/>
          <p:nvPr/>
        </p:nvSpPr>
        <p:spPr>
          <a:xfrm>
            <a:off x="-5072" y="3716905"/>
            <a:ext cx="19281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(b)</a:t>
            </a:r>
          </a:p>
          <a:p>
            <a:r>
              <a:rPr lang="en-US" altLang="zh-CN" sz="2400" b="1" dirty="0"/>
              <a:t>LESA</a:t>
            </a:r>
            <a:endParaRPr lang="zh-CN" altLang="en-US" sz="2400" b="1" dirty="0"/>
          </a:p>
        </p:txBody>
      </p:sp>
      <p:grpSp>
        <p:nvGrpSpPr>
          <p:cNvPr id="92" name="组合 91">
            <a:extLst>
              <a:ext uri="{FF2B5EF4-FFF2-40B4-BE49-F238E27FC236}">
                <a16:creationId xmlns:a16="http://schemas.microsoft.com/office/drawing/2014/main" id="{4E6B1617-7853-177B-3B1E-E3266FC40110}"/>
              </a:ext>
            </a:extLst>
          </p:cNvPr>
          <p:cNvGrpSpPr/>
          <p:nvPr/>
        </p:nvGrpSpPr>
        <p:grpSpPr>
          <a:xfrm>
            <a:off x="2542429" y="7238894"/>
            <a:ext cx="12503666" cy="790326"/>
            <a:chOff x="3561943" y="8786018"/>
            <a:chExt cx="12503666" cy="790326"/>
          </a:xfrm>
        </p:grpSpPr>
        <p:cxnSp>
          <p:nvCxnSpPr>
            <p:cNvPr id="87" name="直接箭头连接符 86">
              <a:extLst>
                <a:ext uri="{FF2B5EF4-FFF2-40B4-BE49-F238E27FC236}">
                  <a16:creationId xmlns:a16="http://schemas.microsoft.com/office/drawing/2014/main" id="{6DE0F6A2-B10C-E7C9-19C9-F5847103779A}"/>
                </a:ext>
              </a:extLst>
            </p:cNvPr>
            <p:cNvCxnSpPr>
              <a:cxnSpLocks/>
            </p:cNvCxnSpPr>
            <p:nvPr/>
          </p:nvCxnSpPr>
          <p:spPr>
            <a:xfrm>
              <a:off x="4183187" y="8981452"/>
              <a:ext cx="10879807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9" name="文本框 88">
              <a:extLst>
                <a:ext uri="{FF2B5EF4-FFF2-40B4-BE49-F238E27FC236}">
                  <a16:creationId xmlns:a16="http://schemas.microsoft.com/office/drawing/2014/main" id="{AE104420-7F2B-DE58-879F-9694A5BBDC80}"/>
                </a:ext>
              </a:extLst>
            </p:cNvPr>
            <p:cNvSpPr txBox="1"/>
            <p:nvPr/>
          </p:nvSpPr>
          <p:spPr>
            <a:xfrm>
              <a:off x="3561943" y="8786018"/>
              <a:ext cx="86347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/>
                <a:t>60</a:t>
              </a:r>
              <a:endParaRPr lang="zh-CN" altLang="en-US" sz="2400" b="1" dirty="0"/>
            </a:p>
          </p:txBody>
        </p:sp>
        <p:sp>
          <p:nvSpPr>
            <p:cNvPr id="90" name="文本框 89">
              <a:extLst>
                <a:ext uri="{FF2B5EF4-FFF2-40B4-BE49-F238E27FC236}">
                  <a16:creationId xmlns:a16="http://schemas.microsoft.com/office/drawing/2014/main" id="{64040CD9-480D-04DB-D41F-67DD7794523B}"/>
                </a:ext>
              </a:extLst>
            </p:cNvPr>
            <p:cNvSpPr txBox="1"/>
            <p:nvPr/>
          </p:nvSpPr>
          <p:spPr>
            <a:xfrm>
              <a:off x="15202131" y="8786018"/>
              <a:ext cx="86347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/>
                <a:t>90</a:t>
              </a:r>
              <a:endParaRPr lang="zh-CN" altLang="en-US" sz="2400" b="1" dirty="0"/>
            </a:p>
          </p:txBody>
        </p:sp>
        <p:sp>
          <p:nvSpPr>
            <p:cNvPr id="91" name="文本框 90">
              <a:extLst>
                <a:ext uri="{FF2B5EF4-FFF2-40B4-BE49-F238E27FC236}">
                  <a16:creationId xmlns:a16="http://schemas.microsoft.com/office/drawing/2014/main" id="{B307A039-3E33-8F11-91F4-A4B46DE78A5E}"/>
                </a:ext>
              </a:extLst>
            </p:cNvPr>
            <p:cNvSpPr txBox="1"/>
            <p:nvPr/>
          </p:nvSpPr>
          <p:spPr>
            <a:xfrm>
              <a:off x="9191351" y="9114679"/>
              <a:ext cx="86347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/>
                <a:t>Age</a:t>
              </a:r>
              <a:endParaRPr lang="zh-CN" altLang="en-US" sz="2400" b="1" dirty="0"/>
            </a:p>
          </p:txBody>
        </p:sp>
      </p:grpSp>
      <p:grpSp>
        <p:nvGrpSpPr>
          <p:cNvPr id="107" name="组合 106">
            <a:extLst>
              <a:ext uri="{FF2B5EF4-FFF2-40B4-BE49-F238E27FC236}">
                <a16:creationId xmlns:a16="http://schemas.microsoft.com/office/drawing/2014/main" id="{D787B9F9-3866-8A55-60DE-6320E69D2E78}"/>
              </a:ext>
            </a:extLst>
          </p:cNvPr>
          <p:cNvGrpSpPr/>
          <p:nvPr/>
        </p:nvGrpSpPr>
        <p:grpSpPr>
          <a:xfrm>
            <a:off x="15599456" y="2049865"/>
            <a:ext cx="701988" cy="3099039"/>
            <a:chOff x="16618970" y="3596984"/>
            <a:chExt cx="701988" cy="3099040"/>
          </a:xfrm>
        </p:grpSpPr>
        <p:sp>
          <p:nvSpPr>
            <p:cNvPr id="108" name="文本框 107">
              <a:extLst>
                <a:ext uri="{FF2B5EF4-FFF2-40B4-BE49-F238E27FC236}">
                  <a16:creationId xmlns:a16="http://schemas.microsoft.com/office/drawing/2014/main" id="{70F27C8C-2317-00CC-9C11-D5E45C2CAEFC}"/>
                </a:ext>
              </a:extLst>
            </p:cNvPr>
            <p:cNvSpPr txBox="1"/>
            <p:nvPr/>
          </p:nvSpPr>
          <p:spPr>
            <a:xfrm>
              <a:off x="16682484" y="6295914"/>
              <a:ext cx="31782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/>
                <a:t>0</a:t>
              </a:r>
              <a:endParaRPr lang="zh-CN" altLang="en-US" sz="2000" dirty="0"/>
            </a:p>
          </p:txBody>
        </p:sp>
        <p:sp>
          <p:nvSpPr>
            <p:cNvPr id="109" name="文本框 108">
              <a:extLst>
                <a:ext uri="{FF2B5EF4-FFF2-40B4-BE49-F238E27FC236}">
                  <a16:creationId xmlns:a16="http://schemas.microsoft.com/office/drawing/2014/main" id="{509AAC7D-FB1D-0918-FB49-2E4ACA4FB3A9}"/>
                </a:ext>
              </a:extLst>
            </p:cNvPr>
            <p:cNvSpPr txBox="1"/>
            <p:nvPr/>
          </p:nvSpPr>
          <p:spPr>
            <a:xfrm>
              <a:off x="16682475" y="4946451"/>
              <a:ext cx="63848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/>
                <a:t>0.5</a:t>
              </a:r>
              <a:endParaRPr lang="zh-CN" altLang="en-US" sz="2000" dirty="0"/>
            </a:p>
          </p:txBody>
        </p:sp>
        <p:sp>
          <p:nvSpPr>
            <p:cNvPr id="110" name="文本框 109">
              <a:extLst>
                <a:ext uri="{FF2B5EF4-FFF2-40B4-BE49-F238E27FC236}">
                  <a16:creationId xmlns:a16="http://schemas.microsoft.com/office/drawing/2014/main" id="{FC3BA39D-9361-E2C8-3E7B-47445818874F}"/>
                </a:ext>
              </a:extLst>
            </p:cNvPr>
            <p:cNvSpPr txBox="1"/>
            <p:nvPr/>
          </p:nvSpPr>
          <p:spPr>
            <a:xfrm>
              <a:off x="16682484" y="3596984"/>
              <a:ext cx="31782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/>
                <a:t>1</a:t>
              </a:r>
              <a:endParaRPr lang="zh-CN" altLang="en-US" sz="2000" dirty="0"/>
            </a:p>
          </p:txBody>
        </p:sp>
        <p:pic>
          <p:nvPicPr>
            <p:cNvPr id="111" name="图片 110">
              <a:extLst>
                <a:ext uri="{FF2B5EF4-FFF2-40B4-BE49-F238E27FC236}">
                  <a16:creationId xmlns:a16="http://schemas.microsoft.com/office/drawing/2014/main" id="{92938AC3-68C0-5AF8-FAD4-E6E634317961}"/>
                </a:ext>
              </a:extLst>
            </p:cNvPr>
            <p:cNvPicPr>
              <a:picLocks noChangeAspect="1"/>
            </p:cNvPicPr>
            <p:nvPr/>
          </p:nvPicPr>
          <p:blipFill>
            <a:blip r:embed="rId50"/>
            <a:stretch>
              <a:fillRect/>
            </a:stretch>
          </p:blipFill>
          <p:spPr>
            <a:xfrm>
              <a:off x="16618970" y="3712377"/>
              <a:ext cx="109401" cy="278243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855685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4342</TotalTime>
  <Words>18</Words>
  <Application>Microsoft Office PowerPoint</Application>
  <PresentationFormat>自定义</PresentationFormat>
  <Paragraphs>12</Paragraphs>
  <Slides>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6" baseType="lpstr">
      <vt:lpstr>等线</vt:lpstr>
      <vt:lpstr>Arial</vt:lpstr>
      <vt:lpstr>Calibri</vt:lpstr>
      <vt:lpstr>Calibri Light</vt:lpstr>
      <vt:lpstr>Office 主题​​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XIONG DI</dc:creator>
  <cp:lastModifiedBy>竣飞 黄</cp:lastModifiedBy>
  <cp:revision>139</cp:revision>
  <dcterms:created xsi:type="dcterms:W3CDTF">2022-04-05T09:10:02Z</dcterms:created>
  <dcterms:modified xsi:type="dcterms:W3CDTF">2025-07-12T08:36:35Z</dcterms:modified>
</cp:coreProperties>
</file>